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57" r:id="rId5"/>
    <p:sldId id="260" r:id="rId6"/>
    <p:sldId id="261" r:id="rId7"/>
    <p:sldId id="264" r:id="rId8"/>
    <p:sldId id="262" r:id="rId9"/>
    <p:sldId id="263" r:id="rId10"/>
    <p:sldId id="270" r:id="rId11"/>
    <p:sldId id="272" r:id="rId12"/>
    <p:sldId id="265" r:id="rId13"/>
    <p:sldId id="266" r:id="rId14"/>
    <p:sldId id="267" r:id="rId15"/>
    <p:sldId id="268" r:id="rId16"/>
    <p:sldId id="269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01TB/projet-CLOU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45A931-4CBA-0C47-75BA-BBF228B19C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8800" dirty="0"/>
              <a:t>Projet CLOUD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F6530E2-99FE-18A7-595C-7B53611CF4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3600" dirty="0"/>
              <a:t>DOCUMENT TECHNIQUE</a:t>
            </a:r>
          </a:p>
        </p:txBody>
      </p:sp>
    </p:spTree>
    <p:extLst>
      <p:ext uri="{BB962C8B-B14F-4D97-AF65-F5344CB8AC3E}">
        <p14:creationId xmlns:p14="http://schemas.microsoft.com/office/powerpoint/2010/main" val="324518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EE245A-E4CE-9EED-9829-DDC9C537B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Utilisateur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F95C7-4579-BFBE-C36A-810B0AD72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510" y="1998395"/>
            <a:ext cx="5354189" cy="556234"/>
          </a:xfrm>
        </p:spPr>
        <p:txBody>
          <a:bodyPr>
            <a:noAutofit/>
          </a:bodyPr>
          <a:lstStyle/>
          <a:p>
            <a:r>
              <a:rPr lang="fr-FR" sz="2800" dirty="0"/>
              <a:t>Création d’un signalement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B1B559F-6C91-A176-4686-97495CAF3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323" y="903744"/>
            <a:ext cx="3193357" cy="556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2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DF9701-8054-CCE0-4C14-6AAD966DC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564" y="392429"/>
            <a:ext cx="8596668" cy="1320800"/>
          </a:xfrm>
        </p:spPr>
        <p:txBody>
          <a:bodyPr/>
          <a:lstStyle/>
          <a:p>
            <a:r>
              <a:rPr lang="fr-FR" dirty="0"/>
              <a:t>Scénario : Mobile - Utilisateur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6B4D46-C82B-C26C-78B2-3C86B664D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564" y="1683056"/>
            <a:ext cx="3718821" cy="1745944"/>
          </a:xfrm>
        </p:spPr>
        <p:txBody>
          <a:bodyPr>
            <a:normAutofit/>
          </a:bodyPr>
          <a:lstStyle/>
          <a:p>
            <a:r>
              <a:rPr lang="fr-FR" dirty="0"/>
              <a:t>Liste des signalements</a:t>
            </a:r>
          </a:p>
          <a:p>
            <a:r>
              <a:rPr lang="fr-FR" dirty="0"/>
              <a:t>Filtre des signalements sur la </a:t>
            </a:r>
            <a:r>
              <a:rPr lang="fr-FR"/>
              <a:t>map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0DBA82-8387-6D70-5B97-62AFE1A1E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0000" y="1213108"/>
            <a:ext cx="2982632" cy="528612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64136EC-FE31-5B6A-E8E0-552CFBEA4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6988" y="1246764"/>
            <a:ext cx="2913144" cy="521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96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0FBF0F-FCC3-204A-25D0-9617D63A6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45351B-F6E6-1556-AAA9-A3318887D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526" y="1580297"/>
            <a:ext cx="8596668" cy="3880773"/>
          </a:xfrm>
        </p:spPr>
        <p:txBody>
          <a:bodyPr/>
          <a:lstStyle/>
          <a:p>
            <a:r>
              <a:rPr lang="fr-FR" dirty="0"/>
              <a:t>Se connecter en tant que manager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5C6CB4F-8D53-2A24-66A5-A0962C4CB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154" y="2365132"/>
            <a:ext cx="8235000" cy="423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41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BD9544-1863-2D96-8F3D-18B74BB73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87C3A04-AED2-2217-A9FE-35226278AA7B}"/>
              </a:ext>
            </a:extLst>
          </p:cNvPr>
          <p:cNvSpPr txBox="1">
            <a:spLocks/>
          </p:cNvSpPr>
          <p:nvPr/>
        </p:nvSpPr>
        <p:spPr>
          <a:xfrm>
            <a:off x="313592" y="1644432"/>
            <a:ext cx="2332892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/>
              <a:t>Filtrage des signalements</a:t>
            </a:r>
          </a:p>
          <a:p>
            <a:r>
              <a:rPr lang="fr-FR" sz="1600" dirty="0"/>
              <a:t>Cliquer un signalement pour voir ses détails</a:t>
            </a:r>
          </a:p>
        </p:txBody>
      </p:sp>
      <p:pic>
        <p:nvPicPr>
          <p:cNvPr id="18" name="Espace réservé du contenu 17">
            <a:extLst>
              <a:ext uri="{FF2B5EF4-FFF2-40B4-BE49-F238E27FC236}">
                <a16:creationId xmlns:a16="http://schemas.microsoft.com/office/drawing/2014/main" id="{8CF66068-002F-32EE-0EA6-D565BECDDF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2871" y="1560218"/>
            <a:ext cx="8901795" cy="4411468"/>
          </a:xfrm>
        </p:spPr>
      </p:pic>
    </p:spTree>
    <p:extLst>
      <p:ext uri="{BB962C8B-B14F-4D97-AF65-F5344CB8AC3E}">
        <p14:creationId xmlns:p14="http://schemas.microsoft.com/office/powerpoint/2010/main" val="442796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F1398F-EF14-0A4D-BCF1-F2C04D487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0C46F5CA-B990-F6BA-E5A0-D840F0CB2CEF}"/>
              </a:ext>
            </a:extLst>
          </p:cNvPr>
          <p:cNvSpPr txBox="1">
            <a:spLocks/>
          </p:cNvSpPr>
          <p:nvPr/>
        </p:nvSpPr>
        <p:spPr>
          <a:xfrm>
            <a:off x="770791" y="1569482"/>
            <a:ext cx="7617071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 dirty="0"/>
              <a:t>Modifier l’avancement d’un signalement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00378208-2844-8E5C-915E-F574C32C0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250" y="2242038"/>
            <a:ext cx="8765125" cy="4380279"/>
          </a:xfrm>
        </p:spPr>
      </p:pic>
    </p:spTree>
    <p:extLst>
      <p:ext uri="{BB962C8B-B14F-4D97-AF65-F5344CB8AC3E}">
        <p14:creationId xmlns:p14="http://schemas.microsoft.com/office/powerpoint/2010/main" val="2399873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4DBD60-C4CD-8E42-BE43-AC9E07A6C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WEB – MANAGER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899AE80-74D1-1375-05F5-4FF2725EE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4850" y="2184676"/>
            <a:ext cx="8979587" cy="4459378"/>
          </a:xfr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740B0FD7-5EE4-362F-8229-B1BEF686622C}"/>
              </a:ext>
            </a:extLst>
          </p:cNvPr>
          <p:cNvSpPr txBox="1">
            <a:spLocks/>
          </p:cNvSpPr>
          <p:nvPr/>
        </p:nvSpPr>
        <p:spPr>
          <a:xfrm>
            <a:off x="770792" y="1569482"/>
            <a:ext cx="5797062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Récapitulatif des signalements</a:t>
            </a:r>
          </a:p>
        </p:txBody>
      </p:sp>
    </p:spTree>
    <p:extLst>
      <p:ext uri="{BB962C8B-B14F-4D97-AF65-F5344CB8AC3E}">
        <p14:creationId xmlns:p14="http://schemas.microsoft.com/office/powerpoint/2010/main" val="1054940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D3D018-F6F0-2985-6249-5CCB91F6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Swagger</a:t>
            </a:r>
            <a:r>
              <a:rPr lang="fr-FR" dirty="0"/>
              <a:t> </a:t>
            </a:r>
            <a:r>
              <a:rPr lang="fr-FR" dirty="0" err="1"/>
              <a:t>Back-end</a:t>
            </a:r>
            <a:r>
              <a:rPr lang="fr-FR" dirty="0"/>
              <a:t> WEB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D35ADA0-111E-B973-1C80-3CD4609315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18"/>
          <a:stretch>
            <a:fillRect/>
          </a:stretch>
        </p:blipFill>
        <p:spPr>
          <a:xfrm>
            <a:off x="1125741" y="2029298"/>
            <a:ext cx="8674373" cy="4700727"/>
          </a:xfrm>
          <a:prstGeom prst="rect">
            <a:avLst/>
          </a:prstGeo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120396E1-87BE-720E-1D2C-B012ECE3D6EC}"/>
              </a:ext>
            </a:extLst>
          </p:cNvPr>
          <p:cNvSpPr txBox="1">
            <a:spLocks/>
          </p:cNvSpPr>
          <p:nvPr/>
        </p:nvSpPr>
        <p:spPr>
          <a:xfrm>
            <a:off x="140677" y="1569482"/>
            <a:ext cx="7684477" cy="3358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/>
              <a:t>Gestion de signalements côté MANAGER</a:t>
            </a:r>
          </a:p>
        </p:txBody>
      </p:sp>
    </p:spTree>
    <p:extLst>
      <p:ext uri="{BB962C8B-B14F-4D97-AF65-F5344CB8AC3E}">
        <p14:creationId xmlns:p14="http://schemas.microsoft.com/office/powerpoint/2010/main" val="3087310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4550E9-C0EA-EFD1-1A8D-4E2AA86F5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Lien GitHub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40988E-727E-7FFD-F330-F383B3D6C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35274"/>
            <a:ext cx="8596668" cy="3880773"/>
          </a:xfrm>
        </p:spPr>
        <p:txBody>
          <a:bodyPr>
            <a:normAutofit/>
          </a:bodyPr>
          <a:lstStyle/>
          <a:p>
            <a:r>
              <a:rPr lang="fr-FR" sz="2400" dirty="0">
                <a:hlinkClick r:id="rId2"/>
              </a:rPr>
              <a:t>https://github.com/01TB/projet-CLOUD</a:t>
            </a:r>
            <a:endParaRPr lang="fr-FR" sz="2400" dirty="0"/>
          </a:p>
          <a:p>
            <a:r>
              <a:rPr lang="fr-FR" sz="2400" dirty="0"/>
              <a:t>Branche : </a:t>
            </a:r>
            <a:r>
              <a:rPr lang="fr-FR" sz="2400" b="1" dirty="0"/>
              <a:t>scenario1-27-01-2026</a:t>
            </a:r>
          </a:p>
        </p:txBody>
      </p:sp>
    </p:spTree>
    <p:extLst>
      <p:ext uri="{BB962C8B-B14F-4D97-AF65-F5344CB8AC3E}">
        <p14:creationId xmlns:p14="http://schemas.microsoft.com/office/powerpoint/2010/main" val="1143848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ECCF49-3242-A669-C51D-C485AABF3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8377"/>
          </a:xfrm>
        </p:spPr>
        <p:txBody>
          <a:bodyPr/>
          <a:lstStyle/>
          <a:p>
            <a:r>
              <a:rPr lang="fr-FR" dirty="0"/>
              <a:t>Membres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E19F0B-7F33-93FE-1BD1-0B1B32701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03389"/>
            <a:ext cx="8596668" cy="3880773"/>
          </a:xfrm>
        </p:spPr>
        <p:txBody>
          <a:bodyPr/>
          <a:lstStyle/>
          <a:p>
            <a:r>
              <a:rPr lang="fr-FR" dirty="0"/>
              <a:t>ETU003097 – ANDRIANIAINA </a:t>
            </a:r>
            <a:r>
              <a:rPr lang="fr-FR" dirty="0" err="1"/>
              <a:t>Diay</a:t>
            </a:r>
            <a:r>
              <a:rPr lang="fr-FR" dirty="0"/>
              <a:t> Nathan (nathan77777)</a:t>
            </a:r>
          </a:p>
          <a:p>
            <a:r>
              <a:rPr lang="fr-FR" dirty="0"/>
              <a:t>ETU003117 – KOTONIRINA Hardy </a:t>
            </a:r>
            <a:r>
              <a:rPr lang="fr-FR" dirty="0" err="1"/>
              <a:t>Fleurys</a:t>
            </a:r>
            <a:r>
              <a:rPr lang="fr-FR" dirty="0"/>
              <a:t> (</a:t>
            </a:r>
            <a:r>
              <a:rPr lang="fr-FR" dirty="0" err="1"/>
              <a:t>DanAkagi</a:t>
            </a:r>
            <a:r>
              <a:rPr lang="fr-FR" dirty="0"/>
              <a:t>)</a:t>
            </a:r>
          </a:p>
          <a:p>
            <a:r>
              <a:rPr lang="fr-FR" dirty="0"/>
              <a:t>ETU003150 – RAKOTOBE </a:t>
            </a:r>
            <a:r>
              <a:rPr lang="fr-FR" dirty="0" err="1"/>
              <a:t>Tojonirina</a:t>
            </a:r>
            <a:r>
              <a:rPr lang="fr-FR" dirty="0"/>
              <a:t> </a:t>
            </a:r>
            <a:r>
              <a:rPr lang="fr-FR" dirty="0" err="1"/>
              <a:t>Ravanona</a:t>
            </a:r>
            <a:r>
              <a:rPr lang="fr-FR" dirty="0"/>
              <a:t> (</a:t>
            </a:r>
            <a:r>
              <a:rPr lang="fr-FR" dirty="0" err="1"/>
              <a:t>Tojooooo</a:t>
            </a:r>
            <a:r>
              <a:rPr lang="fr-FR" dirty="0"/>
              <a:t>)</a:t>
            </a:r>
          </a:p>
          <a:p>
            <a:r>
              <a:rPr lang="fr-FR" dirty="0"/>
              <a:t>ETU003166 – RAMANANKIRAHINA </a:t>
            </a:r>
            <a:r>
              <a:rPr lang="fr-FR"/>
              <a:t>Tsitohaina Berthin (01TB)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6073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9286AE-AEEE-235D-C068-1BB07F451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849" y="187569"/>
            <a:ext cx="8596668" cy="1320800"/>
          </a:xfrm>
        </p:spPr>
        <p:txBody>
          <a:bodyPr/>
          <a:lstStyle/>
          <a:p>
            <a:r>
              <a:rPr lang="fr-FR" dirty="0"/>
              <a:t>MLD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9CAAC4-BBC2-B590-9CC9-5A4259243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74" y="1009939"/>
            <a:ext cx="9249180" cy="566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422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764E51-F4C1-95EC-0C17-DB8376FC5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980" y="231530"/>
            <a:ext cx="8596668" cy="1320800"/>
          </a:xfrm>
        </p:spPr>
        <p:txBody>
          <a:bodyPr>
            <a:normAutofit/>
          </a:bodyPr>
          <a:lstStyle/>
          <a:p>
            <a:r>
              <a:rPr lang="fr-FR" sz="6600" dirty="0"/>
              <a:t>MCD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60FAB5C-81A8-E303-25A4-85EB85B6E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2785" y="1413221"/>
            <a:ext cx="8509014" cy="5084293"/>
          </a:xfrm>
        </p:spPr>
      </p:pic>
    </p:spTree>
    <p:extLst>
      <p:ext uri="{BB962C8B-B14F-4D97-AF65-F5344CB8AC3E}">
        <p14:creationId xmlns:p14="http://schemas.microsoft.com/office/powerpoint/2010/main" val="4211506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274A92-9880-E901-78B1-1C54ED3D6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Visiteur sans compte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FE0B20-ED58-5B2D-9155-26EA36794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619" y="1527543"/>
            <a:ext cx="8596668" cy="468311"/>
          </a:xfrm>
        </p:spPr>
        <p:txBody>
          <a:bodyPr/>
          <a:lstStyle/>
          <a:p>
            <a:r>
              <a:rPr lang="fr-FR" dirty="0"/>
              <a:t>Se connecter en tant que visiteur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7EBBBA5-B425-BF88-D99F-D242C9B01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931" y="2189285"/>
            <a:ext cx="7556019" cy="373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361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540401-6CFD-BC3B-2463-FE606ACD7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426" y="310662"/>
            <a:ext cx="8596668" cy="797169"/>
          </a:xfrm>
        </p:spPr>
        <p:txBody>
          <a:bodyPr/>
          <a:lstStyle/>
          <a:p>
            <a:r>
              <a:rPr lang="fr-FR" dirty="0"/>
              <a:t>Scénario : Mobile – Visiteur sans compte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76C891-9541-2C0D-B3E8-9D004344B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506" y="1211378"/>
            <a:ext cx="8596668" cy="1268411"/>
          </a:xfrm>
        </p:spPr>
        <p:txBody>
          <a:bodyPr>
            <a:normAutofit lnSpcReduction="10000"/>
          </a:bodyPr>
          <a:lstStyle/>
          <a:p>
            <a:r>
              <a:rPr lang="fr-FR" dirty="0"/>
              <a:t>Le visiteur peut voir la carte avec les différents points représentants les problèmes routiers</a:t>
            </a:r>
          </a:p>
          <a:p>
            <a:r>
              <a:rPr lang="fr-FR" dirty="0"/>
              <a:t>En cliquant sur un signalement, il peut voir les différents détails de ce problème routier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90F963F-E565-62A9-6C76-3DBFF84EC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098" y="2404559"/>
            <a:ext cx="8435461" cy="414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05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A4C880-2B95-20C9-72CA-06A0C0A7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Visiteur sans compte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D4CB98E7-2113-DFC1-6CC1-78DF2037E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2160588"/>
            <a:ext cx="6435114" cy="3881437"/>
          </a:xfrm>
        </p:spPr>
        <p:txBody>
          <a:bodyPr>
            <a:normAutofit/>
          </a:bodyPr>
          <a:lstStyle/>
          <a:p>
            <a:r>
              <a:rPr lang="fr-FR" sz="2800" dirty="0"/>
              <a:t>Menu de navigation en étant connecté en tant que ‘Visiteur’</a:t>
            </a:r>
          </a:p>
          <a:p>
            <a:r>
              <a:rPr lang="fr-FR" sz="2800" dirty="0"/>
              <a:t>Accessibilité limitée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8E72907-A915-7ED4-8F2C-6D748432C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2472" y="1283678"/>
            <a:ext cx="3188487" cy="530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798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F45389-01F8-BE97-DBC6-2566CE90C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Utilisateur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BAB0B6-8ED3-64AC-F006-DF3DF5B87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65" y="1488613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Se connecter en tant qu’Utilisateur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BE5A22E-3EB3-4604-78CB-D625B57A9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400" y="609600"/>
            <a:ext cx="3363204" cy="593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76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A60C78-73AA-E289-7142-5140EDF9A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Scénario : Mobile – Utilisateur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5F7E00E-7CBB-3267-FB92-47C8248A9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7062" y="417316"/>
            <a:ext cx="3544338" cy="6204433"/>
          </a:xfrm>
          <a:prstGeom prst="rect">
            <a:avLst/>
          </a:prstGeom>
        </p:spPr>
      </p:pic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3B97B958-8F96-B751-FD6D-03D30F4BF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930400"/>
            <a:ext cx="596085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Menu de navigation en étant connecté en tant qu’ ‘Utilisateur’</a:t>
            </a:r>
          </a:p>
          <a:p>
            <a:r>
              <a:rPr lang="fr-FR" sz="2800" dirty="0"/>
              <a:t>Ajout de la section ‘Mon compte’</a:t>
            </a:r>
          </a:p>
          <a:p>
            <a:r>
              <a:rPr lang="fr-FR" sz="2800" dirty="0"/>
              <a:t>Possibilité de déconnexion</a:t>
            </a:r>
          </a:p>
        </p:txBody>
      </p:sp>
    </p:spTree>
    <p:extLst>
      <p:ext uri="{BB962C8B-B14F-4D97-AF65-F5344CB8AC3E}">
        <p14:creationId xmlns:p14="http://schemas.microsoft.com/office/powerpoint/2010/main" val="38099914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182</TotalTime>
  <Words>236</Words>
  <Application>Microsoft Office PowerPoint</Application>
  <PresentationFormat>Grand écran</PresentationFormat>
  <Paragraphs>42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Wingdings 3</vt:lpstr>
      <vt:lpstr>Facette</vt:lpstr>
      <vt:lpstr>Projet CLOUD</vt:lpstr>
      <vt:lpstr>Membres</vt:lpstr>
      <vt:lpstr>MLD</vt:lpstr>
      <vt:lpstr>MCD</vt:lpstr>
      <vt:lpstr>Scénario : Mobile – Visiteur sans compte</vt:lpstr>
      <vt:lpstr>Scénario : Mobile – Visiteur sans compte</vt:lpstr>
      <vt:lpstr>Scénario : Mobile – Visiteur sans compte</vt:lpstr>
      <vt:lpstr>Scénario : Mobile – Utilisateur</vt:lpstr>
      <vt:lpstr>Scénario : Mobile – Utilisateur</vt:lpstr>
      <vt:lpstr>Scénario : Mobile – Utilisateur</vt:lpstr>
      <vt:lpstr>Scénario : Mobile - Utilisateur</vt:lpstr>
      <vt:lpstr>Scénario : WEB – MANAGER</vt:lpstr>
      <vt:lpstr>Scénario : WEB – MANAGER</vt:lpstr>
      <vt:lpstr>Scénario : WEB – MANAGER</vt:lpstr>
      <vt:lpstr>Scénario : WEB – MANAGER</vt:lpstr>
      <vt:lpstr>Swagger Back-end WEB</vt:lpstr>
      <vt:lpstr>Lien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Tsitohaina Berthin Ramanankirahina</dc:creator>
  <cp:lastModifiedBy>Tsitohaina Berthin Ramanankirahina</cp:lastModifiedBy>
  <cp:revision>30</cp:revision>
  <dcterms:created xsi:type="dcterms:W3CDTF">2026-01-20T06:49:52Z</dcterms:created>
  <dcterms:modified xsi:type="dcterms:W3CDTF">2026-02-03T10:10:25Z</dcterms:modified>
</cp:coreProperties>
</file>

<file path=docProps/thumbnail.jpeg>
</file>